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D3E95B-174D-4175-BDF3-CCB136B9C8AD}" type="datetimeFigureOut">
              <a:rPr lang="es-CL" smtClean="0"/>
              <a:pPr/>
              <a:t>19-04-2018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63688" y="62068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RESUMEN</a:t>
            </a:r>
            <a:endParaRPr lang="es-CL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94534"/>
            <a:ext cx="6804248" cy="505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6560" y="3031172"/>
            <a:ext cx="690880" cy="79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684525"/>
            <a:ext cx="690880" cy="79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3 CuadroTexto"/>
          <p:cNvSpPr txBox="1"/>
          <p:nvPr/>
        </p:nvSpPr>
        <p:spPr>
          <a:xfrm>
            <a:off x="3705672" y="6091381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smtClean="0"/>
              <a:t>Montoya.-</a:t>
            </a:r>
            <a:endParaRPr lang="es-C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287394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692696"/>
            <a:ext cx="431444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212976"/>
            <a:ext cx="3870802" cy="173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Conector recto"/>
          <p:cNvCxnSpPr/>
          <p:nvPr/>
        </p:nvCxnSpPr>
        <p:spPr>
          <a:xfrm rot="5400000">
            <a:off x="1619672" y="2852936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cxnSp>
        <p:nvCxnSpPr>
          <p:cNvPr id="6" name="5 Conector recto"/>
          <p:cNvCxnSpPr/>
          <p:nvPr/>
        </p:nvCxnSpPr>
        <p:spPr>
          <a:xfrm>
            <a:off x="2771800" y="1556792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24744"/>
            <a:ext cx="7380312" cy="312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40947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4664"/>
            <a:ext cx="672374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284984"/>
            <a:ext cx="588717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6336704" cy="332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284984"/>
            <a:ext cx="4464496" cy="3411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926932"/>
            <a:ext cx="6480720" cy="93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88640"/>
            <a:ext cx="5616624" cy="567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62068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5539" y="0"/>
            <a:ext cx="7172258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48680"/>
            <a:ext cx="7356817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7216" y="5589240"/>
            <a:ext cx="705678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6953242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779" y="404663"/>
            <a:ext cx="7066757" cy="564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914" y="404664"/>
            <a:ext cx="725708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7" y="4293096"/>
            <a:ext cx="3240360" cy="96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3" y="764704"/>
            <a:ext cx="720595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6498" y="260648"/>
            <a:ext cx="7237502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6764" y="2564904"/>
            <a:ext cx="6917236" cy="26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2272</TotalTime>
  <Words>3</Words>
  <Application>Microsoft Office PowerPoint</Application>
  <PresentationFormat>Presentación en pantalla (4:3)</PresentationFormat>
  <Paragraphs>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Nachi</dc:creator>
  <cp:lastModifiedBy>Montoya</cp:lastModifiedBy>
  <cp:revision>24</cp:revision>
  <dcterms:created xsi:type="dcterms:W3CDTF">2011-08-24T01:10:40Z</dcterms:created>
  <dcterms:modified xsi:type="dcterms:W3CDTF">2018-04-19T12:01:29Z</dcterms:modified>
</cp:coreProperties>
</file>